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02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planned this against Tyre,the bestower of crowns,whose merchants are princes,whose traders are renowned i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planned it,to bring down her pride in all her splendorand to humble all who are renowned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ill your land as they do along the Nile,Daughter Tarshish,for you no longer have a harb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retched out his hand over the seaand made its kingdoms tremble.He has given an order concerning Phoeniciathat her fortresses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No more of your reveling,Virgin Daughter Sidon, now crushed!“Up, cross over to Cyprus;even there you will find no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at the land of the Babylonians,this people that is now of no account!The Assyrians have made ita place for desert creatures;they raised up their siege towers,they stripped its fortresses bareand turned it into a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il, you ships of Tarshish;your fortress is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Tyre will be forgotten for seventy years, the span of a king’s life. But at the end of these seventy years, it will happen to Tyre as in the song of the prostitu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up a harp, walk through the city,you forgotten prostitute;play the harp well, sing many a song,so that you will be rememb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end of seventy years, the Lord will deal with Tyre. She will return to her lucrative prostitution and will ply her trade with all the kingdoms on the face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her profit and her earnings will be set apart for the Lord; they will not be stored up or hoarded. Her profits will go to those who live before the Lord, for abundant food and fine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yre:Wail, you ships of Tarshish!For Tyre is destroyedand left without house or harbor.From the land of Cyprusword has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ilent, you people of the islandand you merchants of Sidon,whom the seafarers have enri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great waterscame the grain of the Shihor;the harvest of the Nile was the revenue of Tyre,and she became the marketplace of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ashamed, Sidon, and you fortress of the sea,for the sea has spoken:“I have neither been in labor nor given birth;I have neither reared sons nor brought up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ord comes to Egypt,they will be in anguish at the report from Ty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ross over to Tarshish;wail, you people of the is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city of revelry,the old, old city,whose feet have taken herto settle in far-off land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2026-06-28T22:38:25Z</dcterms:created>
  <dcterms:modified xsi:type="dcterms:W3CDTF">2026-06-28T22:38:25Z</dcterms:modified>
  <dc:title>Bible.com.au: Isaiah 23:1-18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