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95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tripped away the defenses of Judah,and you looked in that dayto the weapons in the Palace of the For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saw that the walls of the City of Davidwere broken through in many places;you stored up waterin the Lower Poo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counted the buildings in Jerusalemand tore down houses to strengthen the w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built a reservoir between the two wallsfor the water of the Old Pool,but you did not look to the One who made it,or have regard for the One who planned it long a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the Lord Almighty,called you on that dayto weep and to wail,to tear out your hair and put on sackcl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see, there is joy and revelry,slaughtering of cattle and killing of sheep,eating of meat and drinking of wine!“Let us eat and drink,” you say,“for tomorrow we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Almighty has revealed this in my hearing: “Till your dying day this sin will not be atoned for,” says the Lord, the Lord Almigh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Lord, the Lord Almighty, says:“Go, say to this steward,to Shebna the palace administrat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are you doing here and who gave you permissionto cut out a grave for yourself here,hewing your grave on the heightand chiseling your resting place in the ro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ware, the Lord is about to take firm hold of youand hurl you away, you mighty m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bout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ill roll you up tightly like a balland throw you into a large country.There you will dieand there the chariots you were so proud ofwill become a disgrace to your master’s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depose you from your office,and you will be ousted from your posi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at day I will summon my servant, Eliakim son of Hilk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clothe him with your robe and fasten your sash around him and hand your authority over to him. He will be a father to those who live in Jerusalem and to the people of Ju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place on his shoulder the key to the house of David; what he opens no one can shut, and what he shuts no one can op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drive him like a peg into a firm place; he will become a seat of honor for the house of his fa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glory of his family will hang on him: its offspring and offshoots—all its lesser vessels, from the bowls to all the ja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at day,” declares the Lord Almighty, “the peg driven into the firm place will give way; it will be sheared off and will fall, and the load hanging on it will be cut down.” The Lord has spo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phecy against the Valley of Vision:What troubles you now,that you have all gone up on the roof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town so full of commotion,you city of tumult and revelry?Your slain were not killed by the sword,nor did they die in ba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your leaders have fled together;they have been captured without using the bow.All you who were caught were taken prisoner together,having fled while the enemy was still far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I said, “Turn away from me;let me weep bitterly.Do not try to console meover the destruction of my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the Lord Almighty, has a dayof tumult and trampling and terrorin the Valley of Vision,a day of battering down wallsand of crying out to the mountai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lam takes up the quiver,with her charioteers and horses;Kir uncovers the shie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r choicest valleys are full of chariots,and horsemen are posted at the city gates.]]></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2026-06-27T01:21:55Z</dcterms:created>
  <dcterms:modified xsi:type="dcterms:W3CDTF">2026-06-27T01:21:55Z</dcterms:modified>
  <dc:title>Bible.com.au: Isaiah 22:1-25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