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6767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1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okout shouted,“Day after day, my lord, I stand on the watchtower;every night I stay at my po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, here comes a man in a chariotwith a team of horses.And he gives back the answer:‘Babylon has fallen, has fallen!All the images of its godslie shattered on the ground!’ 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people who are crushed on the threshing floor,I tell you what I have heardfrom the Lord Almighty,from the God of Israel.A Prophecy Against Edom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Dumah:Someone calls to me from Seir,“Watchman, what is left of the night?Watchman, what is left of the night?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chman replies,“Morning is coming, but also the night.If you would ask, then ask;and come back yet again.”A Prophecy Against Arabia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Arabia:You caravans of Dedanites,who camp in the thickets of Arabi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water for the thirsty;you who live in Tema,bring food for the fugitiv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lee from the sword,from the drawn sword,from the bent bowand from the heat of battl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 “Within one year, as a servant bound by contract would count it, all the splendor of Kedar will come to an e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urvivors of the archers, the warriors of Kedar, will be few.” The Lord, the God of Israel, has spok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Babyl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ophecy against the Desert by the Sea:Like whirlwinds sweeping through the southland,an invader comes from the desert,from a land of terro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re vision has been shown to me:The traitor betrays, the looter takes loot.Elam, attack! Media, lay siege!I will bring to an end all the groaning she cau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my body is racked with pain,pangs seize me, like those of a woman in labor;I am staggered by what I hear,I am bewildered by what I s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falters,fear makes me tremble;the twilight I longed forhas become a horror to 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t the tables,they spread the rugs,they eat, they drink!Get up, you officers,oil the shields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says to me:“Go, post a lookoutand have him report what he se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sees chariotswith teams of horses,riders on donkeysor riders on camels,let him be alert,fully alert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2026-06-03T01:50:02Z</dcterms:created>
  <dcterms:modified xsi:type="dcterms:W3CDTF">2026-06-03T01:50:02Z</dcterms:modified>
  <dc:title>Bible.com.au: Isaiah 21:1-17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