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2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land is full of idols;they bow down to the work of their hands,to what their fingers have ma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people will be brought lowand everyone humbled—do not forgiv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into the rocks, hide in the groundfrom the fearful presence of the Lordand the splendor of his majes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yes of the arrogant will be humbledand human pride brought low;the Lord alone will be exalted in that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Almighty has a day in storefor all the proud and lofty,for all that is exalted(and they will be humb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cedars of Lebanon, tall and lofty,and all the oaks of Bash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ll the towering mountainsand all the high hi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every lofty towerand every fortified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every trading shipand every stately vess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arrogance of man will be brought lowand human pride humbled;the Lord alone will be exalted in that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ountain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idols will totally disapp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will flee to caves in the rocksand to holes in the groundfrom the fearful presence of the Lordand the splendor of his majesty,when he rises to shake th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at day people will throw awayto the moles and batstheir idols of silver and idols of gold,which they made to worshi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ill flee to caverns in the rocksand to the overhanging cragsfrom the fearful presence of the Lordand the splendor of his majesty,when he rises to shake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top trusting in mere humans,who have but a breath in their nostrils.Why hold them in este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Isaiah son of Amoz saw concerning Judah and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last daysthe mountain of the Lord’s temple will be establishedas the highest of the mountains;it will be exalted above the hills,and all nations will stream to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ny peoples will come and say,“Come, let us go up to the mountain of the Lord,to the temple of the God of Jacob.He will teach us his ways,so that we may walk in his paths.”The law will go out from Zion,the word of the Lord from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judge between the nationsand will settle disputes for many peoples.They will beat their swords into plowsharesand their spears into pruning hooks.Nation will not take up sword against nation,nor will they train for war any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ome, descendants of Jacob,let us walk in the light of the Lord.The Day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Lord, have abandoned your people,the descendants of Jacob.They are full of superstitions from the East;they practice divination like the Philistinesand embrace pagan custo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land is full of silver and gold;there is no end to their treasures.Their land is full of horses;there is no end to their chariots.]]></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2026-05-23T17:05:51Z</dcterms:created>
  <dcterms:modified xsi:type="dcterms:W3CDTF">2026-05-23T17:05:51Z</dcterms:modified>
  <dc:title>Bible.com.au: Isaiah 2:1-22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