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793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2: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ir land is full of idols;they bow down to the work of their hands,to what their fingers have mad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people will be brought lowand everyone humbled—do not forgive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o into the rocks, hide in the groundfrom the fearful presence of the Lordand the splendor of his majest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eyes of the arrogant will be humbledand human pride brought low;the Lord alone will be exalted in that d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 Almighty has a day in storefor all the proud and lofty,for all that is exalted(and they will be humbl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all the cedars of Lebanon, tall and lofty,and all the oaks of Bash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all the towering mountainsand all the high hill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every lofty towerand every fortified wal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every trading shipand every stately vess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arrogance of man will be brought lowand human pride humbled;the Lord alone will be exalted in that da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Mountain of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idols will totally disappea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eople will flee to caves in the rocksand to holes in the groundfrom the fearful presence of the Lordand the splendor of his majesty,when he rises to shake the ear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 that day people will throw awayto the moles and batstheir idols of silver and idols of gold,which they made to worship.]]></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will flee to caverns in the rocksand to the overhanging cragsfrom the fearful presence of the Lordand the splendor of his majesty,when he rises to shake the ear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top trusting in mere humans,who have but a breath in their nostrils.Why hold them in este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what Isaiah son of Amoz saw concerning Judah and Jerusal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the last daysthe mountain of the Lord’s temple will be establishedas the highest of the mountains;it will be exalted above the hills,and all nations will stream to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any peoples will come and say,“Come, let us go up to the mountain of the Lord,to the temple of the God of Jacob.He will teach us his ways,so that we may walk in his paths.”The law will go out from Zion,the word of the Lord from Jerusal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will judge between the nationsand will settle disputes for many peoples.They will beat their swords into plowsharesand their spears into pruning hooks.Nation will not take up sword against nation,nor will they train for war anymo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Come, descendants of Jacob,let us walk in the light of the Lord.The Day of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Lord, have abandoned your people,the descendants of Jacob.They are full of superstitions from the East;they practice divination like the Philistinesand embrace pagan custom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ir land is full of silver and gold;there is no end to their treasures.Their land is full of horses;there is no end to their chariots.]]></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2026-07-22T23:31:19Z</dcterms:created>
  <dcterms:modified xsi:type="dcterms:W3CDTF">2026-07-22T23:31:19Z</dcterms:modified>
  <dc:title>Bible.com.au: Isaiah 2:1-22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