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804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9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shermen will groan and lament,all who cast hooks into the Nile;those who throw nets on the waterwill pine awa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work with combed flax will despair,the weavers of fine linen will lose hop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kers in cloth will be dejected,and all the wage earners will be sick at hear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fficials of Zoan are nothing but fools;the wise counselors of Pharaoh give senseless advice.How can you say to Pharaoh,“I am one of the wise men,a disciple of the ancient kings”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are your wise men now?Let them show you and make knownwhat the Lord Almightyhas planned against Egyp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fficials of Zoan have become fools,the leaders of Memphis are deceived;the cornerstones of her peopleshave led Egypt astra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poured into thema spirit of dizziness;they make Egypt stagger in all that she does,as a drunkard staggers around in his vomi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thing Egypt can do—head or tail, palm branch or re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the Egyptians will become weaklings. They will shudder with fear at the uplifted hand that the Lord Almighty raises against the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and of Judah will bring terror to the Egyptians; everyone to whom Judah is mentioned will be terrified, because of what the Lord Almighty is planning against the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ophecy Against Egypt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five cities in Egypt will speak the language of Canaan and swear allegiance to the Lord Almighty. One of them will be called the City of the Su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there will be an altar to the Lord in the heart of Egypt, and a monument to the Lord at its bord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ill be a sign and witness to the Lord Almighty in the land of Egypt. When they cry out to the Lord because of their oppressors, he will send them a savior and defender, and he will rescue the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Lord will make himself known to the Egyptians, and in that day they will acknowledge the Lord. They will worship with sacrifices and grain offerings; they will make vows to the Lord and keep the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strike Egypt with a plague; he will strike them and heal them. They will turn to the Lord, and he will respond to their pleas and heal the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there will be a highway from Egypt to Assyria. The Assyrians will go to Egypt and the Egyptians to Assyria. The Egyptians and Assyrians will worship togeth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Israel will be the third, along with Egypt and Assyria, a blessing on the eart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lmighty will bless them, saying, “Blessed be Egypt my people, Assyria my handiwork, and Israel my inheritance.”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ophecy against Egypt:See, the Lord rides on a swift cloudand is coming to Egypt.The idols of Egypt tremble before him,and the hearts of the Egyptians melt with fea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will stir up Egyptian against Egyptian—brother will fight against brother,neighbor against neighbor,city against city,kingdom against kingdo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gyptians will lose heart,and I will bring their plans to nothing;they will consult the idols and the spirits of the dead,the mediums and the spiritist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hand the Egyptians overto the power of a cruel master,and a fierce king will rule over them,”declares the Lord, the Lord Almight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ers of the river will dry up,and the riverbed will be parched and dr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anals will stink;the streams of Egypt will dwindle and dry up.The reeds and rushes will wither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the plants along the Nile,at the mouth of the river.Every sown field along the Nilewill become parched, will blow away and be no mo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2026-07-26T11:10:01Z</dcterms:created>
  <dcterms:modified xsi:type="dcterms:W3CDTF">2026-07-26T11:10:01Z</dcterms:modified>
  <dc:title>Bible.com.au: Isaiah 19:1-25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