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09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8: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Cu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land of whirring wingsalong the rivers of C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sends envoys by seain papyrus boats over the water.Go, swift messengers,to a people tall and smooth-skinned,to a people feared far and wide,an aggressive nation of strange speech,whose land is divided by riv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you people of the world,you who live on the earth,when a banner is raised on the mountains,you will see it,and when a trumpet sounds,you will hear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says to me:“I will remain quiet and will look on from my dwelling place,like shimmering heat in the sunshine,like a cloud of dew in the heat of harv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before the harvest, when the blossom is goneand the flower becomes a ripening grape,he will cut off the shoots with pruning knives,and cut down and take away the spreading branc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ill all be left to the mountain birds of preyand to the wild animals;the birds will feed on them all summer,the wild animals all win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at time gifts will be brought to the Lord Almightyfrom a people tall and smooth-skinned,from a people feared far and wide,an aggressive nation of strange speech,whose land is divided by rivers—the gifts will be brought to Mount Zion, the place of the Name of the Lord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2026-09-18T15:18:04Z</dcterms:created>
  <dcterms:modified xsi:type="dcterms:W3CDTF">2026-09-18T15:18:04Z</dcterms:modified>
  <dc:title>Bible.com.au: Isaiah 18:1-7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