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presProps" Target="presProps.xml"/>
  <Relationship Id="rId14" Type="http://schemas.openxmlformats.org/officeDocument/2006/relationships/viewProps" Target="viewProps.xml"/>
  <Relationship Id="rId1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56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8: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ophecy Against Cus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e land of whirring wingsalong the rivers of Cus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ch sends envoys by seain papyrus boats over the water.Go, swift messengers,to a people tall and smooth-skinned,to a people feared far and wide,an aggressive nation of strange speech,whose land is divided by riv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you people of the world,you who live on the earth,when a banner is raised on the mountains,you will see it,and when a trumpet sounds,you will hear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what the Lord says to me:“I will remain quiet and will look on from my dwelling place,like shimmering heat in the sunshine,like a cloud of dew in the heat of harv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before the harvest, when the blossom is goneand the flower becomes a ripening grape,he will cut off the shoots with pruning knives,and cut down and take away the spreading branch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will all be left to the mountain birds of preyand to the wild animals;the birds will feed on them all summer,the wild animals all win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t that time gifts will be brought to the Lord Almightyfrom a people tall and smooth-skinned,from a people feared far and wide,an aggressive nation of strange speech,whose land is divided by rivers—the gifts will be brought to Mount Zion, the place of the Name of the Lord Almighty.]]></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2026-05-23T06:56:02Z</dcterms:created>
  <dcterms:modified xsi:type="dcterms:W3CDTF">2026-05-23T06:56:02Z</dcterms:modified>
  <dc:title>Bible.com.au: Isaiah 18:1-7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