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72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not look to the altars,the work of their hands,and they will have no regard for the Asherah polesand the incense altars their fingers have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their strong cities, which they left because of the Israelites, will be like places abandoned to thickets and undergrowth. And all will be desol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forgotten God your Savior;you have not remembered the Rock, your fortress.Therefore, though you set out the finest plantsand plant imported v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gh on the day you set them out, you make them grow,and on the morning when you plant them, you bring them to bud,yet the harvest will be as nothingin the day of disease and incurable p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e to the many nations that rage—they rage like the raging sea!Woe to the peoples who roar—they roar like the roaring of great wa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though the peoples roar like the roar of surging waters,when he rebukes them they flee far away,driven before the wind like chaff on the hills,like tumbleweed before a ga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udden terror!Before the morning, they are gone!This is the portion of those who loot us,the lot of those who plunde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Damasc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against Damascus:“See, Damascus will no longer be a citybut will become a heap of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ies of Aroer will be desertedand left to flocks, which will lie down,with no one to make them afr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rtified city will disappear from Ephraim,and royal power from Damascus;the remnant of Aram will belike the glory of the Israelites,”declares the Lord Almigh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at day the glory of Jacob will fade;the fat of his body will waste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ill be as when reapers harvest the standing grain,gathering the grain in their arms—as when someone gleans heads of grainin the Valley of Rep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some gleanings will remain,as when an olive tree is beaten,leaving two or three olives on the topmost branches,four or five on the fruitful boughs,”declares the Lord,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day people will look to their Makerand turn their eyes to the Holy One of Israel.]]></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2026-06-29T18:02:10Z</dcterms:created>
  <dcterms:modified xsi:type="dcterms:W3CDTF">2026-06-29T18:02:10Z</dcterms:modified>
  <dc:title>Bible.com.au: Isaiah 17:1-14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