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887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weep, as Jazer weeps,for the vines of Sibmah.Heshbon and Elealeh,I drench you with tears!The shouts of joy over your ripened fruitand over your harvests have been stil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y and gladness are taken away from the orchards;no one sings or shouts in the vineyards;no one treads out wine at the presses,for I have put an end to the shout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heart laments for Moab like a harp,my inmost being for Kir Harese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Moab appears at her high place,she only wears herself out;when she goes to her shrine to pray,it is to no ava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the word the Lord has already spoken concerning Moa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now the Lord says: “Within three years, as a servant bound by contract would count them, Moab’s splendor and all her many people will be despised, and her survivors will be very few and fee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nd lambs as tributeto the ruler of the land,from Sela, across the desert,to the mount of Daughter Z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ke fluttering birdspushed from the nest,so are the women of Moabat the fords of the Arn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e up your mind,” Moab says.“Render a decision.Make your shadow like night—at high noon.Hide the fugitives,do not betray the refuge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the Moabite fugitives stay with you;be their shelter from the destroyer.”The oppressor will come to an end,and destruction will cease;the aggressor will vanish from the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love a throne will be established;in faithfulness a man will sit on it—one from the house of David—one who in judging seeks justiceand speeds the cause of righteous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have heard of Moab’s pride—how great is her arrogance!—of her conceit, her pride and her insolence;but her boasts are emp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e Moabites wail,they wail together for Moab.Lament and grievefor the raisin cakes of Kir Hares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ields of Heshbon wither,the vines of Sibmah also.The rulers of the nationshave trampled down the choicest vines,which once reached Jazerand spread toward the desert.Their shoots spread outand went as far as the sea.]]></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2026-06-03T07:40:31Z</dcterms:created>
  <dcterms:modified xsi:type="dcterms:W3CDTF">2026-06-03T07:40:31Z</dcterms:modified>
  <dc:title>Bible.com.au: Isaiah 16:1-14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