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1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outcry echoes along the border of Moab;their wailing reaches as far as Eglaim,their lamentation as far as Beer El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Dimon are full of blood,but I will bring still more upon Dimon—a lion upon the fugitives of Moaband upon those who remain in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Moa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Moab:Ar in Moab is ruined,destroyed in a night!Kir in Moab is ruined,destroyed in a nigh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bon goes up to its temple,to its high places to weep;Moab wails over Nebo and Medeba.Every head is shavedand every beard cut o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treets they wear sackcloth;on the roofs and in the public squaresthey all wail,prostrate with weep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shbon and Elealeh cry out,their voices are heard all the way to Jahaz.Therefore the armed men of Moab cry out,and their hearts are fai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cries out over Moab;her fugitives flee as far as Zoar,as far as Eglath Shelishiyah.They go up the hill to Luhith,weeping as they go;on the road to Horonaimthey lament their destru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Nimrim are dried upand the grass is withered;the vegetation is goneand nothing green is lef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wealth they have acquired and stored upthey carry away over the Ravine of the Popl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2026-06-02T18:28:04Z</dcterms:created>
  <dcterms:modified xsi:type="dcterms:W3CDTF">2026-06-02T18:28:04Z</dcterms:modified>
  <dc:title>Bible.com.au: Isaiah 15:1-9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