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907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realm of the dead below is all astirto meet you at your coming;it rouses the spirits of the departed to greet you—all those who were leaders in the world;it makes them rise from their thrones—all those who were kings over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all respond,they will say to you,“You also have become weak, as we are;you have become lik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your pomp has been brought down to the grave,along with the noise of your harps;maggots are spread out beneath youand worms cove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you have fallen from heaven,morning star, son of the dawn!You have been cast down to the earth,you who once laid low the n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id in your heart,“I will ascend to the heavens;I will raise my throneabove the stars of God;I will sit enthroned on the mount of assembly,on the utmost heights of Mount Zaph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scend above the tops of the clouds;I will make myself like the Most Hi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are brought down to the realm of the dead,to the depths of the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see you stare at you,they ponder your fate:“Is this the man who shook the earthand made kingdoms tremb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who made the world a wilderness,who overthrew its citiesand would not let his captives go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kings of the nations lie in state,each in his own tom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ill have compassion on Jacob;once again he will choose Israeland will settle them in their own land.Foreigners will join themand unite with the descendants of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are cast out of your tomblike a rejected branch;you are covered with the slain,with those pierced by the sword,those who descend to the stones of the pit.Like a corpse trampled underfo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not join them in burial,for you have destroyed your landand killed your people.Let the offspring of the wickednever be mentioned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epare a place to slaughter his childrenfor the sins of their ancestors;they are not to rise to inherit the landand cover the earth with their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rise up against them,”declares the Lord Almighty.“I will wipe out Babylon’s name and survivors,her offspring and descendants,”declare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turn her into a place for owlsand into swampland;I will sweep her with the broom of destruction,”declares the Lord Al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Almighty has sworn,“Surely, as I have planned, so it will be,and as I have purposed, so it will happ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crush the Assyrian in my land;on my mountains I will trample him down.His yoke will be taken from my people,and his burden removed from their shoul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plan determined for the whole world;this is the hand stretched out over all n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Lord Almighty has purposed, and who can thwart him?His hand is stretched out, and who can turn it back?A Prophecy Against the Philistin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prophecy came in the year King Ahaz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tions will take themand bring them to their own place.And Israel will take possession of the nationsand make them male and female servants in the Lord’s land.They will make captives of their captorsand rule over their oppress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rejoice, all you Philistines,that the rod that struck you is broken;from the root of that snake will spring up a viper,its fruit will be a darting, venomous ser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oorest of the poor will find pasture,and the needy will lie down in safety.But your root I will destroy by famine;it will slay your survivo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il, you gate! Howl, you city!Melt away, all you Philistines!A cloud of smoke comes from the north,and there is not a straggler in its rank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answer shall be givento the envoys of that nation?“The Lord has established Zion,and in her his afflicted people will find refu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day the Lord gives you relief from your suffering and turmoil and from the harsh labor forced 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take up this taunt against the king of Babylon:How the oppressor has come to an end!How his fury has e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broken the rod of the wicked,the scepter of the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in anger struck down peopleswith unceasing blows,and in fury subdued nationswith relentless aggre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lands are at rest and at peace;they break into sing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the junipers and the cedars of Lebanongloat over you and say,“Now that you have been laid low,no one comes to cut us down.”]]></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2026-06-25T08:01:01Z</dcterms:created>
  <dcterms:modified xsi:type="dcterms:W3CDTF">2026-06-25T08:01:01Z</dcterms:modified>
  <dc:title>Bible.com.au: Isaiah 14:1-32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