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711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2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s of Prai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you will say:“I will praise you, Lord.Although you were angry with me,your anger has turned awayand you have comforted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God is my salvation;I will trust and not be afraid.The Lord, the Lord himself, is my strength and my defense;he has become my salvation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joy you will draw waterfrom the wells of salvati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you will say:“Give praise to the Lord, proclaim his name;make known among the nations what he has done,and proclaim that his name is exalt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o the Lord, for he has done glorious things;let this be known to all the worl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t aloud and sing for joy, people of Zion,for great is the Holy One of Israel among you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2026-10-14T05:14:52Z</dcterms:created>
  <dcterms:modified xsi:type="dcterms:W3CDTF">2026-10-14T05:14:52Z</dcterms:modified>
  <dc:title>Bible.com.au: Isaiah 12:1-6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