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4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s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“I will praise you, Lord.Although you were angry with me,your anger has turned awayand you have comfort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my salvation;I will trust and not be afraid.The Lord, the Lord himself, is my strength and my defense;he has become my salvatio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you will draw waterfrom the wells of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“Give praise to the Lord, proclaim his name;make known among the nations what he has done,and proclaim that his name is exal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for he has done glorious things;let this be known to all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loud and sing for joy, people of Zion,for great is the Holy One of Israel among you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2026-08-14T00:48:59Z</dcterms:created>
  <dcterms:modified xsi:type="dcterms:W3CDTF">2026-08-14T00:48:59Z</dcterms:modified>
  <dc:title>Bible.com.au: Isaiah 12:1-6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