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73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fant will play near the cobra’s den,and the young child will put its hand into the viper’s n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neither harm nor destroyon all my holy mountain,for the earth will be filled with the knowledge of the Lordas the waters cover the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the Root of Jesse will stand as a banner for the peoples; the nations will rally to him, and his resting place will be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 the Lord will reach out his hand a second time to reclaim the surviving remnant of his people from Assyria, from Lower Egypt, from Upper Egypt, from Cush, from Elam, from Babylonia, from Hamath and from the islands of the Mediterran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raise a banner for the nationsand gather the exiles of Israel;he will assemble the scattered people of Judahfrom the four quarters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phraim’s jealousy will vanish,and Judah’s enemies will be destroyed;Ephraim will not be jealous of Judah,nor Judah hostile toward Ephra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swoop down on the slopes of Philistia to the west;together they will plunder the people to the east.They will subdue Edom and Moab,and the Ammonites will be subject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dry upthe gulf of the Egyptian sea;with a scorching wind he will sweep his handover the Euphrates River.He will break it up into seven streamsso that anyone can cross over in sand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be a highway for the remnant of his peoplethat is left from Assyria,as there was for Israelwhen they came up from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ranch From Jes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shoot will come up from the stump of Jesse;from his roots a Branch will bear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will rest on him—the Spirit of wisdom and of understanding,the Spirit of counsel and of might,the Spirit of the knowledge and fear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ill delight in the fear of the Lord.He will not judge by what he sees with his eyes,or decide by what he hears with his 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ith righteousness he will judge the needy,with justice he will give decisions for the poor of the earth.He will strike the earth with the rod of his mouth;with the breath of his lips he will slay the wic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ighteousness will be his beltand faithfulness the sash a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lf will live with the lamb,the leopard will lie down with the goat,the calf and the lion and the yearling together;and a little child will lea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ow will feed with the bear,their young will lie down together,and the lion will eat straw like the ox.]]></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2026-06-17T00:50:41Z</dcterms:created>
  <dcterms:modified xsi:type="dcterms:W3CDTF">2026-06-17T00:50:41Z</dcterms:modified>
  <dc:title>Bible.com.au: Isaiah 11:1-16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