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4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 not Kalno fared like Carchemish?Is not Hamath like Arpad,and Samaria like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seized the kingdoms of the idols,kingdoms whose images excelled those of Jerusalem and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deal with Jerusalem and her imagesas I dealt with Samaria and her idol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Lord has finished all his work against Mount Zion and Jerusalem, he will say, “I will punish the king of Assyria for the willful pride of his heart and the haughty look in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ys:“ ‘By the strength of my hand I have done this,and by my wisdom, because I have understanding.I removed the boundaries of nations,I plundered their treasures;like a mighty one I subdued their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ne reaches into a nest,so my hand reached for the wealth of the nations;as people gather abandoned eggs,so I gathered all the countries;not one flapped a wing,or opened its mouth to chirp.’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the ax raise itself above the person who swings it,or the saw boast against the one who uses it?As if a rod were to wield the person who lifts it up,or a club brandish the one who is no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the Lord Almighty,will send a wasting disease upon his sturdy warriors;under his pomp a fire will be kindledlike a blazing fl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ght of Israel will become a fire,their Holy One a flame;in a single day it will burn and consumehis thorns and his br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lendor of his forests and fertile fieldsit will completely destroy,as when a sick person wastes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make unjust laws,to those who issue oppressive decre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maining trees of his forests will be so fewthat a child could write them down.The Remnant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the remnant of Israel,the survivors of Jacob,will no longer rely on himwho struck them downbut will truly rely on the Lord,the Holy On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emnant will return, a remnant of Jacobwill return 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gh your people be like the sand by the sea, Israel,only a remnant will return.Destruction has been decreed,overwhelming and righte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the Lord Almighty, will carry outthe destruction decreed upon the whol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Lord, the Lord Almighty, says:“My people who live in Zion,do not be afraid of the Assyrians,who beat you with a rodand lift up a club against you, as Egypt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y soon my anger against you will endand my wrath will be directed to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Almighty will lash them with a whip,as when he struck down Midian at the rock of Oreb;and he will raise his staff over the waters,as he did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day their burden will be lifted from your shoulders,their yoke from your neck;the yoke will be brokenbecause you have grown so f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 Aiath;they pass through Migron;they store supplies at Mikm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deprive the poor of their rightsand withhold justice from the oppressed of my people,making widows their preyand robbing the father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 over the pass, and say,“We will camp overnight at Geba.”Ramah trembles;Gibeah of Saul fl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out, Daughter Gallim!Listen, Laishah!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in flight;the people of Gebim take co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day they will halt at Nob;they will shake their fistat the mount of Daughter Zion,at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e, the Lord, the Lord Almighty,will lop off the boughs with great power.The lofty trees will be felled,the tall ones will be brought l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ill cut down the forest thickets with an ax;Lebanon will fall before the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ill you do on the day of reckoning,when disaster comes from afar?To whom will you run for help?Where will you leave your ric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hing will remain but to cringe among the captivesor fall among the slain.Yet for all this, his anger is not turned away,his hand is still upraised.God’s Judgment o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the Assyrian, the rod of my anger,in whose hand is the club of my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end him against a godless nation,I dispatch him against a people who anger me,to seize loot and snatch plunder,and to trample them down like mud in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what he intends,this is not what he has in mind;his purpose is to destroy,to put an end to many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e not my commanders all kings?’ he say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2026-06-06T09:31:46Z</dcterms:created>
  <dcterms:modified xsi:type="dcterms:W3CDTF">2026-06-06T09:31:46Z</dcterms:modified>
  <dc:title>Bible.com.au: Isaiah 10:1-34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