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447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1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ision concerning Judah and Jerusalem that Isaiah son of Amoz saw during the reigns of Uzziah, Jotham, Ahaz and Hezekiah, kings of Judah.A Rebellious Natio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me, you heavens! Listen, earth!For the Lord has spoken:“I reared children and brought them up,but they have rebelled against 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x knows its master,the donkey its owner’s manger,but Israel does not know,my people do not understand.”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to the sinful nation,a people whose guilt is great,a brood of evildoers,children given to corruption!They have forsaken the Lord;they have spurned the Holy One of Israeland turned their backs on hi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should you be beaten anymore?Why do you persist in rebellion?Your whole head is injured,your whole heart afflict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e sole of your foot to the top of your headthere is no soundness—only wounds and weltsand open sores,not cleansed or bandagedor soothed with olive oil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country is desolate,your cities burned with fire;your fields are being stripped by foreignersright before you,laid waste as when overthrown by stranger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ughter Zion is leftlike a shelter in a vineyard,like a hut in a cucumber field,like a city under sieg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less the Lord Almightyhad left us some survivors,we would have become like Sodom,we would have been like Gomorra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the word of the Lord,you rulers of Sodom;listen to the instruction of our God,you people of Gomorrah!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e multitude of your sacrifices—what are they to me?”says the Lord.“I have more than enough of burnt offerings,of rams and the fat of fattened animals;I have no pleasurein the blood of bulls and lambs and goat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 come to appear before me,who has asked this of you,this trampling of my courts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op bringing meaningless offerings!Your incense is detestable to me.New Moons, Sabbaths and convocations—I cannot bear your worthless assembli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New Moon feasts and your appointed festivalsI hate with all my being.They have become a burden to me;I am weary of bearing the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 spread out your hands in prayer,I hide my eyes from you;even when you offer many prayers,I am not listening.Your hands are full of blood!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h and make yourselves clean.Take your evil deeds out of my sight;stop doing wrong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arn to do right; seek justice.Defend the oppressed.Take up the cause of the fatherless;plead the case of the widow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Come now, let us settle the matter,”says the Lord.“Though your sins are like scarlet,they shall be as white as snow;though they are red as crimson,they shall be like wool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are willing and obedient,you will eat the good things of the land;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you resist and rebel,you will be devoured by the sword.”For the mouth of the Lord has spoke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 how the faithful cityhas become a prostitute!She once was full of justice;righteousness used to dwell in her—but now murderers!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silver has become dross,your choice wine is diluted with water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rulers are rebels,partners with thieves;they all love bribesand chase after gifts.They do not defend the cause of the fatherless;the widow’s case does not come before them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e Lord, the Lord Almighty,the Mighty One of Israel, declares:“Ah! I will vent my wrath on my foesand avenge myself on my enemie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turn my hand against you;I will thoroughly purge away your drossand remove all your impuritie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restore your leaders as in days of old,your rulers as at the beginning.Afterward you will be calledthe City of Righteousness,the Faithful City.”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ion will be delivered with justice,her penitent ones with righteousnes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rebels and sinners will both be broken,and those who forsake the Lord will perish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You will be ashamed because of the sacred oaksin which you have delighted;you will be disgraced because of the gardensthat you have chosen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be like an oak with fading leaves,like a garden without water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ighty man will become tinderand his work a spark;both will burn together,with no one to quench the fire.”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2026-09-30T00:34:54Z</dcterms:created>
  <dcterms:modified xsi:type="dcterms:W3CDTF">2026-09-30T00:34:54Z</dcterms:modified>
  <dc:title>Bible.com.au: Isaiah 1:1-31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