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Almightyhad left us some survivors,we would have become like Sodom,we would have been like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you rulers of Sodom;listen to the instruction of our God,you people of Gomorr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multitude of your sacrifices—what are they to me?”says the Lord.“I have more than enough of burnt offerings,of rams and the fat of fattened animals;I have no pleasurein the blood of bulls and lambs and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ome to appear before me,who has asked this of you,this trampling of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ringing meaningless offerings!Your incense is detestable to me.New Moons, Sabbaths and convocations—I cannot bear your worthless assemb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 feasts and your appointed festivalsI hate with all my being.They have become a burden to me;I am weary of bearing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pread out your hands in prayer,I hide my eyes from you;even when you offer many prayers,I am not listening.Your hands are full of bloo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nd make yourselves clean.Take your evil deeds out of my sight;stop doing wr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right; seek justice.Defend the oppressed.Take up the cause of the fatherless;plead the case of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now, let us settle the matter,”says the Lord.“Though your sins are like scarlet,they shall be as white as snow;though they are red as crimson,they shall be like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concerning Judah and Jerusalem that Isaiah son of Amoz saw during the reigns of Uzziah, Jotham, Ahaz and Hezekiah, kings of Judah.A Rebellious N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lling and obedient,you will eat the good things of the lan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resist and rebel,you will be devoured by the sword.”For the mouth of the Lord has sp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faithful cityhas become a prostitute!She once was full of justice;righteousness used to dwell in her—but now murderers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lver has become dross,your choice wine is diluted with wa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ulers are rebels,partners with thieves;they all love bribesand chase after gifts.They do not defend the cause of the fatherless;the widow’s case does not come befor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Lord Almighty,the Mighty One of Israel, declares:“Ah! I will vent my wrath on my foesand avenge myself on my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hand against you;I will thoroughly purge away your drossand remove all your impurit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store your leaders as in days of old,your rulers as at the beginning.Afterward you will be calledthe City of Righteousness,the Faithful City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will be delivered with justice,her penitent one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bels and sinners will both be broken,and those who forsake the Lord will peri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you heavens! Listen, earth!For the Lord has spoken:“I reared children and brought them up,but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will be ashamed because of the sacred oaksin which you have delighted;you will be disgraced because of the gardensthat you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an oak with fading leaves,like a garden without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man will become tinderand his work a spark;both will burn together,with no one to quench the fire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s its master,the donkey its owner’s manger,but Israel does not know,my people do not understan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sinful nation,a people whose guilt is great,a brood of evildoers,children given to corruption!They have forsaken the Lord;they have spurned the Holy One of Israeland turned their backs o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ou be beaten anymore?Why do you persist in rebellion?Your whole head is injured,your whole heart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your foot to the top of your headthere is no soundness—only wounds and weltsand open sores,not cleansed or bandagedor soothed with olive 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your cities burned with fire;your fields are being stripped by foreignersright before you,laid waste as when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Zion is leftlike a shelter in a vineyard,like a hut in a cucumber field,like a city under sie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2026-06-02T18:27:53Z</dcterms:created>
  <dcterms:modified xsi:type="dcterms:W3CDTF">2026-06-02T18:27:53Z</dcterms:modified>
  <dc:title>Bible.com.au: Isaiah 1:1-31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