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1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: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 to do right; seek justice.Defend the oppressed.Take up the cause of the fatherless;plead the case of the wido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2026-06-24T14:38:05Z</dcterms:created>
  <dcterms:modified xsi:type="dcterms:W3CDTF">2026-06-24T14:38:05Z</dcterms:modified>
  <dc:title>Bible.com.au: Isaiah 1:17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