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5792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ophet, along with my God,is the watchman over Ephraim,yet snares await him on all his paths,and hostility in the house of his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have sunk deep into corruption,as in the days of Gibeah.God will remember their wickednessand punish them for their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I found Israel,it was like finding grapes in the desert;when I saw your ancestors,it was like seeing the early fruit on the fig tree.But when they came to Baal Peor,they consecrated themselves to that shameful idoland became as vile as the thing they lo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phraim’s glory will fly away like a bird—no birth, no pregnancy, no concep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if they rear children,I will bereave them of every one.Woe to themwhen I turn away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en Ephraim, like Tyre,planted in a pleasant place.But Ephraim will bring outtheir children to the sl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them, Lord—what will you give them?Give them wombs that miscarryand breasts that are d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of all their wickedness in Gilgal,I hated them there.Because of their sinful deeds,I will drive them out of my house.I will no longer love them;all their leaders are rebelli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phraim is blighted,their root is withered,they yield no fruit.Even if they bear children,I will slay their cherished offsp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God will reject thembecause they have not obeyed him;they will be wanderers among the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nishment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rejoice, Israel;do not be jubilant like the other nations.For you have been unfaithful to your God;you love the wages of a prostituteat every threshing fl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shing floors and winepresses will not feed the people;the new wine will fail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ill not remain in the Lord’s land;Ephraim will return to Egyptand eat unclean food in Assy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not pour out wine offerings to the Lord,nor will their sacrifices please him.Such sacrifices will be to them like the bread of mourners;all who eat them will be unclean.This food will be for themselves;it will not come into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will you do on the day of your appointed festivals,on the feast day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if they escape from destruction,Egypt will gather them,and Memphis will bury them.Their treasures of silver will be taken over by briers,and thorns will overrun their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ys of punishment are coming,the days of reckoning are at hand.Let Israel know this.Because your sins are so manyand your hostility so great,the prophet is considered a fool,the inspired person a maniac.]]></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2026-07-20T15:55:44Z</dcterms:created>
  <dcterms:modified xsi:type="dcterms:W3CDTF">2026-07-20T15:55:44Z</dcterms:modified>
  <dc:title>Bible.com.au: Hosea 9:1-17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