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swallowed up;now she is among the nationslike something no one w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gone up to Assyrialike a wild donkey wandering alone.Ephraim has sold herself to lov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they have sold themselves among the nations,I will now gather them together.They will begin to waste awayunder the oppression of the mighty k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ugh Ephraim built many altars for sin offerings,these have become altars for sinn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for them the many things of my law,but they regarded them as something foreig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offer sacrifices as gifts to me,and though they eat the meat,the Lord is not pleased with them.Now he will remember their wickednessand punish their sins:They will return to Egyp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has forgotten their Makerand built palaces;Judah has fortified many towns.But I will send fire on their citiesthat will consume their fortresses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to Reap the Whirlwin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ut the trumpet to your lips!An eagle is over the house of the Lordbecause the people have broken my covenantand rebelled against my la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cries out to me,‘Our God, we acknowledge you!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srael has rejected what is good;an enemy will pursue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t up kings without my consent;they choose princes without my approval.With their silver and goldthey make idols for themselvesto their own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aria, throw out your calf-idol!My anger burns against them.How long will they be incapable of purity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from Israel!This calf—a metalworker has made it;it is not God.It will be broken in pieces,that calf of Samari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sow the windand reap the whirlwind.The stalk has no head;it will produce no flour.Were it to yield grain,foreigners would swallow it u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2026-08-01T09:00:33Z</dcterms:created>
  <dcterms:modified xsi:type="dcterms:W3CDTF">2026-08-01T09:00:33Z</dcterms:modified>
  <dc:title>Bible.com.au: Hosea 8:1-14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