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5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sap his strength,but he does not realize it.His hair is sprinkled with gray,but he does not no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 him,but despite all thishe does not return to the Lord his Godor search fo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phraim is like a dove,easily deceived and senseless—now calling to Egypt,now turning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go, I will throw my net over them;I will pull them down like the birds in the sky.When I hear them flocking together,I will catch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,because they have strayed from me!Destruction to them,because they have rebelled against me!I long to redeem thembut they speak about me false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cry out to me from their heartsbut wail on their beds.They slash themselves, appealing to their godsfor grain and new wine,but they turn away from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ained them and strengthened their arms,but they plot evil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turn to the Most High;they are like a faulty bow.Their leaders will fall by the swordbecause of their insolent words.For this they will be ridiculed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I would heal Israel,the sins of Ephraim are exposedand the crimes of Samaria revealed.They practice deceit,thieves break into houses,bandits rob in the street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o not realizethat I remember all their evil deeds.Their sins engulf them;they are alway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delight the king with their wickedness,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burning like an ovenwhose fire the baker need not stirfrom the kneading of the dough till it r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 the festival of our kingthe princes become inflamed with wine,and he joins hands with the mock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like an oven;they approach him with intrigue.Their passion smolders all night;in the morning it blazes like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hot as an oven;they devour their rulers.All their kings fall,and none of them calls on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phraim mixes with the nations;Ephraim is a flat loaf not turned 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2026-07-24T07:47:56Z</dcterms:created>
  <dcterms:modified xsi:type="dcterms:W3CDTF">2026-07-24T07:47:56Z</dcterms:modified>
  <dc:title>Bible.com.au: Hosea 7:1-16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