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059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Unrepentan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ome, let us return to the Lord.He has torn us to piecesbut he will heal us;he has injured usbut he will bind up our woun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wo days he will revive us;on the third day he will restore us,that we may live in his prese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acknowledge the Lord;let us press on to acknowledge him.As surely as the sun rises,he will appear;he will come to us like the winter rains,like the spring rains that water the earth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at can I do with you, Ephraim?What can I do with you, Judah?Your love is like the morning mist,like the early dew that disappea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cut you in pieces with my prophets,I killed you with the words of my mouth—then my judgments go forth like the su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desire mercy, not sacrifice,and acknowledgment of God rather than burnt offer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t Adam, they have broken the covenant;they were unfaithful to me the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lead is a city of evildoers,stained with footprints of blo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marauders lie in ambush for a victim,so do bands of priests;they murder on the road to Shechem,carrying out their wicked schem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a horrible thing in Israel:There Ephraim is given to prostitution,Israel is defil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lso for you, Judah,a harvest is appointed.“Whenever I would restore the fortunes of my people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2026-09-20T07:34:17Z</dcterms:created>
  <dcterms:modified xsi:type="dcterms:W3CDTF">2026-09-20T07:34:17Z</dcterms:modified>
  <dc:title>Bible.com.au: Hosea 6:1-11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