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0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und the trumpet in Gibeah,the horn in Ramah.Raise the battle cry in Beth Aven;lead on, Benjam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phraim will be laid wasteon the day of reckoning.Among the tribes of IsraelI proclaim what is cer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dah’s leaders are like thosewho move boundary stones.I will pour out my wrath on themlike a flood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phraim is oppressed,trampled in judgment,intent on pursuing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like a moth to Ephraim,like rot to the people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Ephraim saw his sickness,and Judah his sores,then Ephraim turned to Assyria,and sent to the great king for help.But he is not able to cure you,not able to heal your sor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will be like a lion to Ephraim,like a great lion to Judah.I will tear them to pieces and go away;I will carry them off, with no one to rescu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will return to my lairuntil they have borne their guiltand seek my face—in their miserythey will earnestly seek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gains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you priests!Pay attention, you Israelites!Listen, royal house!This judgment is against you:You have been a snare at Mizpah,a net spread out on Tab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ebels are knee-deep in slaughter.I will discipline all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know all about Ephraim;Israel is not hidden from me.Ephraim, you have now turned to prostitution;Israel is corru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deeds do not permit themto return to their God.A spirit of prostitution is in their heart;they do not acknowledg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rael’s arrogance testifies against them;the Israelites, even Ephraim, stumble in their sin;Judah also stumbles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go with their flocks and herdsto seek the Lord,they will not find him;he has withdrawn himself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unfaithful to the Lord;they give birth to illegitimate children.When they celebrate their New Moon feasts,he will devour their field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2026-06-25T07:59:06Z</dcterms:created>
  <dcterms:modified xsi:type="dcterms:W3CDTF">2026-06-25T07:59:06Z</dcterms:modified>
  <dc:title>Bible.com.au: Hosea 5:1-15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