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1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4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eed on the sins of my peopleand relish their wicke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ill be: Like people, like priests.I will punish both of them for their waysand repay them for their dee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y will eat but not have enough;they will engage in prostitution but not flourish,because they have deserted the Lordto give themselve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prostitution;old wine and new winetake away their understand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consult a wooden idol,and a diviner’s rod speaks to them.A spirit of prostitution leads them astray;they are unfaithful to their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crifice on the mountaintopsand burn offerings on the hills,under oak, poplar and terebinth,where the shade is pleasant.Therefore your daughters turn to prostitutionand your daughters-in-law to adulte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not punish your daughterswhen they turn to prostitution,nor your daughters-in-lawwhen they commit adultery,because the men themselves consort with harlotsand sacrifice with shrine prostitutes—a people without understanding will come to ruin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ough you, Israel, commit adultery,do not let Judah become guilty.“Do not go to Gilgal;do not go up to Beth Aven.And do not swear, ‘As surely as the Lord lives!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sraelites are stubborn,like a stubborn heifer.How then can the Lord pasture themlike lambs in a meadow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joined to idols;leave him alone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rge Against Isra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their drinks are gone,they continue their prostitution;their rulers dearly love shameful way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irlwind will sweep them away,and their sacrifices will bring them sha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word of the Lord, you Israelites,because the Lord has a charge to bringagainst you who live in the land:“There is no faithfulness, no love,no acknowledgment of God in the l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ly cursing, lying and murder,stealing and adultery;they break all bounds,and bloodshed follows bloodsh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s the land dries up,and all who live in it waste away;the beasts of the field, the birds in the skyand the fish in the sea are swept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let no one bring a charge,let no one accuse another,for your people are like thosewho bring charges against a pri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tumble day and night,and the prophets stumble with you.So I will destroy your mother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re destroyed from lack of knowledge.“Because you have rejected knowledge,I also reject you as my priests;because you have ignored the law of your God,I also will ignore your childr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e priests there were,the more they sinned against me;they exchanged their glorious God for something disgracef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2026-09-15T09:33:49Z</dcterms:created>
  <dcterms:modified xsi:type="dcterms:W3CDTF">2026-09-15T09:33:49Z</dcterms:modified>
  <dc:title>Bible.com.au: Hosea 4:1-19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