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what more have I to do with idols?I will answer him and care for him.I am like a flourishing juniper;your fruitfulness comes from m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? Let them realize these things.Who is discerning? Let them understand.The ways of the Lord are right;the righteous walk in them,but the rebellious stumble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ance to Bring Blessing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srael, to the Lord your God.Your sins have been your downfal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ords with youand return to the Lord.Say to him:“Forgive all our sinsand receive us graciously,that we may offer the fruit of our li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cannot save us;we will not mount warhorses.We will never again say ‘Our gods’to what our own hands have made,for in you the fatherless find compassion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heal their waywardnessand love them freely,for my anger has turned away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like the dew to Israel;he will blossom like a lily.Like a cedar of Lebanonhe will send down his root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young shoots will grow.His splendor will be like an olive tree,his fragrance like a cedar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dwell again in his shade;they will flourish like the grain,they will blossom like the vine—Israel’s fame will be like the wine of Leban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2026-08-01T09:01:58Z</dcterms:created>
  <dcterms:modified xsi:type="dcterms:W3CDTF">2026-08-01T09:01:58Z</dcterms:modified>
  <dc:title>Bible.com.au: Hosea 14:1-9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