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can I give you up, Ephraim?How can I hand you over, Israel?How can I treat you like Admah?How can I make you like Zeboyim?My heart is changed within me;all my compassion is arou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carry out my fierce anger,nor will I devastate Ephraim again.For I am God, and not a man—the Holy One among you.I will not come against their c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follow the Lord;he will roar like a lion.When he roars,his children will come trembling from the w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from Egypt,trembling like sparrows,from Assyria, fluttering like doves.I will settle them in their homes,”declares the Lord.Israel’s Si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surrounded me with lies,Israel with deceit.And Judah is unruly against God,even against the faithful Holy 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for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Israel was a child, I loved him,and out of Egypt I called my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were called,the more they went away from me.They sacrificed to the Baalsand they burned incense to imag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taught Ephraim to walk,taking them by the arms;but they did not realizeit was I who heal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d them with cords of human kindness,with ties of love.To them I was like one who liftsa little child to the cheek,and I bent down to fe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y not return to Egyptand will not Assyria rule over thembecause they refuse to repe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will flash in their cities;it will devour their false prophetsand put an end to their pl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termined to turn from me.Even though they call me God Most High,I will by no means exal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2026-07-22T23:31:33Z</dcterms:created>
  <dcterms:modified xsi:type="dcterms:W3CDTF">2026-07-22T23:31:33Z</dcterms:modified>
  <dc:title>Bible.com.au: Hosea 11:1-12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