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667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11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ow can I give you up, Ephraim?How can I hand you over, Israel?How can I treat you like Admah?How can I make you like Zeboyim?My heart is changed within me;all my compassion is arous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carry out my fierce anger,nor will I devastate Ephraim again.For I am God, and not a man—the Holy One among you.I will not come against their citi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follow the Lord;he will roar like a lion.When he roars,his children will come trembling from the wes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come from Egypt,trembling like sparrows,from Assyria, fluttering like doves.I will settle them in their homes,”declares the Lord.Israel’s Sin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 has surrounded me with lies,Israel with deceit.And Judah is unruly against God,even against the faithful Holy On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’s Love for Israel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en Israel was a child, I loved him,and out of Egypt I called my s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more they were called,the more they went away from me.They sacrificed to the Baalsand they burned incense to imag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as I who taught Ephraim to walk,taking them by the arms;but they did not realizeit was I who healed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ed them with cords of human kindness,with ties of love.To them I was like one who liftsa little child to the cheek,and I bent down to feed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ill they not return to Egyptand will not Assyria rule over thembecause they refuse to repent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word will flash in their cities;it will devour their false prophetsand put an end to their plan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ople are determined to turn from me.Even though they call me God Most High,I will by no means exalt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2026-09-15T05:34:36Z</dcterms:created>
  <dcterms:modified xsi:type="dcterms:W3CDTF">2026-09-15T05:34:36Z</dcterms:modified>
  <dc:title>Bible.com.au: Hosea 11:1-12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