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Call him Lo-Ammi, for you are not my people, and I am not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Israelites will be like the sand on the seashore, which cannot be measured or counted. In the place where it was said to them, ‘You are not my people,’ they will be called ‘children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Judah and the people of Israel will come together; they will appoint one leader and will come up out of the land, for great wi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Hosea son of Beeri during the reigns of Uzziah, Jotham, Ahaz and Hezekiah, kings of Judah, and during the reign of Jeroboam son of Jehoash king of Israel:Hosea’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began to speak through Hosea, the Lord said to him, “Go, marry a promiscuous woman and have children with her, for like an adulterous wife this land is guilty of unfaithfulness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married Gomer daughter of Diblaim, and she conceived and bo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osea, “Call him Jezreel, because I will soon punish the house of Jehu for the massacre at Jezreel, and I will put an end to the kingdom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I will break Israel’s bow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conceived again and gave birth to a daughter. Then the Lord said to Hosea, “Call her Lo-Ruhamah, for I will no longer show love to Israel, that I should at all for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I will show love to Judah; and I will save them—not by bow, sword or battle, or by horses and horsemen, but I, the Lord their God, will s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she had weaned Lo-Ruhamah, Gomer had another so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2026-07-22T10:19:12Z</dcterms:created>
  <dcterms:modified xsi:type="dcterms:W3CDTF">2026-07-22T10:19:12Z</dcterms:modified>
  <dc:title>Bible.com.au: Hosea 1:1-11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