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2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 9: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then, will the blood of Christ, who through the eternal Spirit offered himself unblemished to God, cleanse our consciences from acts that lead to death, so that we may serve the living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2026-06-09T14:43:30Z</dcterms:created>
  <dcterms:modified xsi:type="dcterms:W3CDTF">2026-06-09T14:43:30Z</dcterms:modified>
  <dc:title>Bible.com.au: Heb. 9:14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