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found fault with the people and said:“The days are coming, declares the Lord,when I will make a new covenantwith the people of Israeland with the people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ill not be like the covenantI made with their ancestorswhen I took them by the handto lead them out of Egypt,because they did not remain faithful to my covenant,and I turned away from them,declares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he covenant I will establish with the people of Israelafter that time, declares the Lord.I will put my laws in their mindsand write them on their hearts.I will be their God,and they will be my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longer will they teach their neighbor,or say to one another, ‘Know the Lord,’because they will all know me,from the least of them to the great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will forgive their wickednessand will remember their sins no m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calling this covenant “new,” he has made the first one obsolete; and what is obsolete and outdated will soon disapp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igh Priest of a New Coven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main point of what we are saying is this: We do have such a high priest, who sat down at the right hand of the throne of the Majesty in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o serves in the sanctuary, the true tabernacle set up by the Lord, not by a mere human be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high priest is appointed to offer both gifts and sacrifices, and so it was necessary for this one also to have something to off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e were on earth, he would not be a priest, for there are already priests who offer the gifts prescribed by the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erve at a sanctuary that is a copy and shadow of what is in heaven. This is why Moses was warned when he was about to build the tabernacle: “See to it that you make everything according to the pattern shown you on the mount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fact the ministry Jesus has received is as superior to theirs as the covenant of which he is mediator is superior to the old one, since the new covenant is established on better promi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f there had been nothing wrong with that first covenant, no place would have been sought for another.]]></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2026-06-01T22:37:12Z</dcterms:created>
  <dcterms:modified xsi:type="dcterms:W3CDTF">2026-06-01T22:37:12Z</dcterms:modified>
  <dc:title>Bible.com.au: Hebrews 8:1-13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