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one case, the tenth is collected by people who die; but in the other case, by him who is declared to be liv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might even say that Levi, who collects the tenth, paid the tenth through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when Melchizedek met Abraham, Levi was still in the body of his ancestor.Jesus Like Melchizede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perfection could have been attained through the Levitical priesthood—and indeed the law given to the people established that priesthood—why was there still need for another priest to come, one in the order of Melchizedek, not in the order of Aa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en the priesthood is changed, the law must be changed als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of whom these things are said belonged to a different tribe, and no one from that tribe has ever served at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clear that our Lord descended from Judah, and in regard to that tribe Moses said nothing about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at we have said is even more clear if another priest like Melchizedek appe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who has become a priest not on the basis of a regulation as to his ancestry but on the basis of the power of an indestructible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declared:“You are a priest forever,in the order of Melchized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elchizedek the Pri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rmer regulation is set aside because it was weak and usel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aw made nothing perfect), and a better hope is introduced, by which we draw near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as not without an oath! Others became priests without any o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became a priest with an oath when God said to him:“The Lord has swornand will not change his mind:‘You are a priest foreve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of this oath, Jesus has become the guarantor of a better covena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 have been many of those priests, since death prevented them from continuing in off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cause Jesus lives forever, he has a permanent priesth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he is able to save completely those who come to God through him, because he always lives to intercede fo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ch a high priest truly meets our need—one who is holy, blameless, pure, set apart from sinners, exalted above the heav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Unlike the other high priests, he does not need to offer sacrifices day after day, first for his own sins, and then for the sins of the people. He sacrificed for their sins once for all when he offered him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Melchizedek was king of Salem and priest of God Most High. He met Abraham returning from the defeat of the kings and blessed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aw appoints as high priests men in all their weakness; but the oath, which came after the law, appointed the Son, who has been made perfect forev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braham gave him a tenth of everything. First, the name Melchizedek means “king of righteousness”; then also, “king of Salem” means “king of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father or mother, without genealogy, without beginning of days or end of life, resembling the Son of God, he remains a priest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ust think how great he was: Even the patriarch Abraham gave him a tenth of the plund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law requires the descendants of Levi who become priests to collect a tenth from the people—that is, from their fellow Israelites—even though they also are descended from Abrah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man, however, did not trace his descent from Levi, yet he collected a tenth from Abraham and blessed him who had the promi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ithout doubt the lesser is blessed by the greater.]]></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2026-06-01T22:37:07Z</dcterms:created>
  <dcterms:modified xsi:type="dcterms:W3CDTF">2026-06-01T22:37:07Z</dcterms:modified>
  <dc:title>Bible.com.au: Hebrews 7:1-28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