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. 7: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 high priest truly meets our need—one who is holy, blameless, pure, set apart from sinners, exalted above the heave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2026-06-09T14:43:31Z</dcterms:created>
  <dcterms:modified xsi:type="dcterms:W3CDTF">2026-06-09T14:43:31Z</dcterms:modified>
  <dc:title>Bible.com.au: Heb. 7:26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