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once made perfect, he became the source of eternal salvation for all who obey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as designated by God to be high priest in the order of Melchizedek.Warning Against Falling A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have much to say about this, but it is hard to make it clear to you because you no longer try to underst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fact, though by this time you ought to be teachers, you need someone to teach you the elementary truths of God’s word all over again. You need milk, not solid f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yone who lives on milk, being still an infant, is not acquainted with the teaching about righteous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olid food is for the mature, who by constant use have trained themselves to distinguish good from ev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very high priest is selected from among the people and is appointed to represent the people in matters related to God, to offer gifts and sacrifices for s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is able to deal gently with those who are ignorant and are going astray, since he himself is subject to weak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y he has to offer sacrifices for his own sins, as well as for the sins of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o one takes this honor on himself, but he receives it when called by God, just as Aaron wa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same way, Christ did not take on himself the glory of becoming a high priest. But God said to him,“You are my Son;today I have become your Fa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ys in another place,“You are a priest forever,in the order of Melchizede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uring the days of Jesus’ life on earth, he offered up prayers and petitions with fervent cries and tears to the one who could save him from death, and he was heard because of his reverent submi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n though he was, he learned obedience from what he suffered]]></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2026-06-01T22:37:12Z</dcterms:created>
  <dcterms:modified xsi:type="dcterms:W3CDTF">2026-06-01T22:37:12Z</dcterms:modified>
  <dc:title>Bible.com.au: Hebrews 5:1-14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