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. 4: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do not have a high priest who is unable to empathize with our weaknesses, but we have one who has been tempted in every way, just as we are—yet he did not s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2026-06-09T14:43:30Z</dcterms:created>
  <dcterms:modified xsi:type="dcterms:W3CDTF">2026-06-09T14:43:30Z</dcterms:modified>
  <dc:title>Bible.com.au: Heb. 4:15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