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292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b. 4: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word of God is alive and active. Sharper than any double-edged sword, it penetrates even to dividing soul and spirit, joints and marrow; it judges the thoughts and attitudes of the hear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2026-09-20T14:02:40Z</dcterms:created>
  <dcterms:modified xsi:type="dcterms:W3CDTF">2026-09-20T14:02:40Z</dcterms:modified>
  <dc:title>Bible.com.au: Heb. 4:12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