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. 4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God is alive and active. Sharper than any double-edged sword, it penetrates even to dividing soul and spirit, joints and marrow; it judges the thoughts and attitudes of the hea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2026-06-15T10:31:20Z</dcterms:created>
  <dcterms:modified xsi:type="dcterms:W3CDTF">2026-06-15T10:31:20Z</dcterms:modified>
  <dc:title>Bible.com.au: Heb. 4:12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