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and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e carried away by all kinds of strange teachings. It is good for our hearts to be strengthened by grace, not by eating ceremonial foods, which is of no benefit to those who do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minister at the tabernacle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igh priest carries the blood of animals into the Most Holy Place as a sin offering, but the bodie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Jesus also suffered outside the city gate to make the people holy throug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the disgrace he b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re we do not have an enduring city, but we are looking for the city that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ough Jesus, therefore, let us continually offer to God a sacrifice of praise—the fruit of lips that openly profes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o not forget to do good and to share with others, for with such sacrifices God is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confidence in your leaders and submit to their authority, because they keep watch over you as those who must give an account. Do this so that their work will be a joy, not a burden, for that would be of no benef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luding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We are sure that we have a clear conscience and desire to live honorably in every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articularly urge you to pray so that I may be restored to you soon.Benediction and 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through the blood of the eternal covenant brought back from the dead our Lord Jesus, that great Shepherd of the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for doing his will, and may he work in us what is pleasing to him, through Jesus Christ, to whom be glory for 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bear with my word of exhortation, for in fact I have written to you quite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released. If he arrives soon, I will come with him to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Lord’s people.Those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rget to show hospitality to strangers, for by so doing some people have shown hospitality to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tinue to remember those in prison as if you were together with them in prison, and those who are mistreated as if you yourselves were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should be honored by all, and the marriage bed kept pure, for God will judge the adulterer and all the sexually immor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content with what you have, because God has said,“Never will I leave you;never will I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say with confidence,“The Lord is my helper; I will not be afraid.What can mere mortals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spoke the word of God to you. Consider the outcome of their way of life and imitate their fait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2026-06-05T06:48:52Z</dcterms:created>
  <dcterms:modified xsi:type="dcterms:W3CDTF">2026-06-05T06:48:52Z</dcterms:modified>
  <dc:title>Bible.com.au: Hebrews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