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37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b. 12: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since we are surrounded by such a great cloud of witnesses, let us throw off everything that hinders and the sin that so easily entangles. And let us run with perseverance the race marked out for us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9">
  <a:themeElements>
    <a:clrScheme name="Theme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2026-06-04T07:17:22Z</dcterms:created>
  <dcterms:modified xsi:type="dcterms:W3CDTF">2026-06-04T07:17:22Z</dcterms:modified>
  <dc:title>Bible.com.au: Heb. 12:1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