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291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11: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y faith Abraham, when called to go to a place he would later receive as his inheritance, obeyed and went, even though he did not know where he was go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y faith he made his home in the promised land like a stranger in a foreign country; he lived in tents, as did Isaac and Jacob, who were heirs with him of the same promi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he was looking forward to the city with foundations, whose architect and builder is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by faith even Sarah, who was past childbearing age, was enabled to bear children because she considered him faithful who had made the promi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o from this one man, and he as good as dead, came descendants as numerous as the stars in the sky and as countless as the sand on the seasho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l these people were still living by faith when they died. They did not receive the things promised; they only saw them and welcomed them from a distance, admitting that they were foreigners and strangers on ear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eople who say such things show that they are looking for a country of their ow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they had been thinking of the country they had left, they would have had opportunity to retur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stead, they were longing for a better country—a heavenly one. Therefore God is not ashamed to be called their God, for he has prepared a city for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y faith Abraham, when God tested him, offered Isaac as a sacrifice. He who had embraced the promises was about to sacrifice his one and only s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aith in Ac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ven though God had said to him, “It is through Isaac that your offspring will be reckon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braham reasoned that God could even raise the dead, and so in a manner of speaking he did receive Isaac back from dea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y faith Isaac blessed Jacob and Esau in regard to their futu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y faith Jacob, when he was dying, blessed each of Joseph’s sons, and worshiped as he leaned on the top of his staff.]]></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y faith Joseph, when his end was near, spoke about the exodus of the Israelites from Egypt and gave instructions concerning the burial of his bon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y faith Moses’ parents hid him for three months after he was born, because they saw he was no ordinary child, and they were not afraid of the king’s edic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y faith Moses, when he had grown up, refused to be known as the son of Pharaoh’s daught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chose to be mistreated along with the people of God rather than to enjoy the fleeting pleasures of s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regarded disgrace for the sake of Christ as of greater value than the treasures of Egypt, because he was looking ahead to his rewa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y faith he left Egypt, not fearing the king’s anger; he persevered because he saw him who is invisib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faith is confidence in what we hope for and assurance about what we do not se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y faith he kept the Passover and the application of blood, so that the destroyer of the firstborn would not touch the firstborn of Israe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y faith the people passed through the Red Sea as on dry land; but when the Egyptians tried to do so, they were drown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y faith the walls of Jericho fell, after the army had marched around them for seven day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y faith the prostitute Rahab, because she welcomed the spies, was not killed with those who were disobedien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what more shall I say? I do not have time to tell about Gideon, Barak, Samson and Jephthah, about David and Samuel and the prophet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o through faith conquered kingdoms, administered justice, and gained what was promised; who shut the mouths of lion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quenched the fury of the flames, and escaped the edge of the sword; whose weakness was turned to strength; and who became powerful in battle and routed foreign armi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omen received back their dead, raised to life again. There were others who were tortured, refusing to be released so that they might gain an even better resurrectio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me faced jeers and flogging, and even chains and imprisonmen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y were put to death by stoning; they were sawed in two; they were killed by the sword. They went about in sheepskins and goatskins, destitute, persecuted and mistreat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the ancients were commended fo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world was not worthy of them. They wandered in deserts and mountains, living in caves and in holes in the groun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se were all commended for their faith, yet none of them received what had been promise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ince God had planned something better for us so that only together with us would they be made perfec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y faith we understand that the universe was formed at God’s command, so that what is seen was not made out of what was visib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y faith Abel brought God a better offering than Cain did. By faith he was commended as righteous, when God spoke well of his offerings. And by faith Abel still speaks, even though he is dea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y faith Enoch was taken from this life, so that he did not experience death: “He could not be found, because God had taken him away.” For before he was taken, he was commended as one who pleased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ithout faith it is impossible to please God, because anyone who comes to him must believe that he exists and that he rewards those who earnestly seek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y faith Noah, when warned about things not yet seen, in holy fear built an ark to save his family. By his faith he condemned the world and became heir of the righteousness that is in keeping with faith.]]></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2026-06-25T18:41:50Z</dcterms:created>
  <dcterms:modified xsi:type="dcterms:W3CDTF">2026-06-25T18:41:50Z</dcterms:modified>
  <dc:title>Bible.com.au: Hebrews 11:1-40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