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4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. 10:24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consider how we may spur one another on toward love and good deed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ing up meeting together, as some are in the habit of doing, but encouraging one another—and all the more as you see the Day approac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2026-06-04T07:24:28Z</dcterms:created>
  <dcterms:modified xsi:type="dcterms:W3CDTF">2026-06-04T07:24:28Z</dcterms:modified>
  <dc:title>Bible.com.au: Heb. 10:24-25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