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6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 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is the radiance of God’s glory and the exact representation of his being, sustaining all things by his powerful word. After he had provided purification for sins, he sat down at the right hand of the Majesty in hea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2026-06-24T13:56:13Z</dcterms:created>
  <dcterms:modified xsi:type="dcterms:W3CDTF">2026-06-24T13:56:13Z</dcterms:modified>
  <dc:title>Bible.com.au: Heb. 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