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93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7: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ale and female, came to Noah and entered the ark, as God had commanded No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fter the seven days the floodwaters came on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the six hundredth year of Noah’s life, on the seventeenth day of the second month—on that day all the springs of the great deep burst forth, and the floodgates of the heavens were open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rain fell on the earth forty days and forty nigh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 that very day Noah and his sons, Shem, Ham and Japheth, together with his wife and the wives of his three sons, entered the ar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had with them every wild animal according to its kind, all livestock according to their kinds, every creature that moves along the ground according to its kind and every bird according to its kind, everything with w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irs of all creatures that have the breath of life in them came to Noah and entered the ar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animals going in were male and female of every living thing, as God had commanded Noah. Then the Lord shut him 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forty days the flood kept coming on the earth, and as the waters increased they lifted the ark high above the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waters rose and increased greatly on the earth, and the ark floated on the surface of the wa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hen said to Noah, “Go into the ark, you and your whole family, because I have found you righteous in this gener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rose greatly on the earth, and all the high mountains under the entire heavens were cover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waters rose and covered the mountains to a depth of more than fifteen cubi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very living thing that moved on land perished—birds, livestock, wild animals, all the creatures that swarm over the earth, and all manki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verything on dry land that had the breath of life in its nostrils di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very living thing on the face of the earth was wiped out; people and animals and the creatures that move along the ground and the birds were wiped from the earth. Only Noah was left, and those with him in the ar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waters flooded the earth for a hundred and fifty day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with you seven pairs of every kind of clean animal, a male and its mate, and one pair of every kind of unclean animal, a male and its mat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lso seven pairs of every kind of bird, male and female, to keep their various kinds alive throughout the ea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even days from now I will send rain on the earth for forty days and forty nights, and I will wipe from the face of the earth every living creature I have mad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Noah did all that the Lord commanded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ah was six hundred years old when the floodwaters came on the ea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Noah and his sons and his wife and his sons’ wives entered the ark to escape the waters of the flo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irs of clean and unclean animals, of birds and of all creatures that move along the ground,]]></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2026-07-22T23:31:42Z</dcterms:created>
  <dcterms:modified xsi:type="dcterms:W3CDTF">2026-07-22T23:31:42Z</dcterms:modified>
  <dc:title>Bible.com.au: Genesis 7:1-24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