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7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ah found favor in the eyes of the Lord.Noah and the F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the account of Noah and his family.Noah was a righteous man, blameless among the people of his time, and he walked faithfully with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ah had three sons: Shem, Ham and Japh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earth was corrupt in God’s sight and was full of viol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saw how corrupt the earth had become, for all the people on earth had corrupted their w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od said to Noah, “I am going to put an end to all people, for the earth is filled with violence because of them. I am surely going to destroy both them and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make yourself an ark of cypress wood; make rooms in it and coat it with pitch inside and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are to build it: The ark is to be three hundred cubits long, fifty cubits wide and thirty cubits hi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a roof for it, leaving below the roof an opening one cubit high all around. Put a door in the side of the ark and make lower, middle and upper de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going to bring floodwaters on the earth to destroy all life under the heavens, every creature that has the breath of life in it. Everything on earth wi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ckedness in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will establish my covenant with you, and you will enter the ark—you and your sons and your wife and your sons’ wives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bring into the ark two of all living creatures, male and female, to keep them aliv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o of every kind of bird, of every kind of animal and of every kind of creature that moves along the ground will come to you to be kept a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take every kind of food that is to be eaten and store it away as food for you and fo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ah did everything just as God command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uman beings began to increase in number on the earth and daughters were born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s of God saw that the daughters of humans were beautiful, and they married any of them they cho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My Spirit will not contend with humans forever, for they are mortal; their days will be a hundred and twen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philim were on the earth in those days—and also afterward—when the sons of God went to the daughters of humans and had children by them. They were the heroes of old, men of ren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w how great the wickedness of the human race had become on the earth, and that every inclination of the thoughts of the human heart was only evil all the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regretted that he had made human beings on the earth, and his heart was deeply troub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Lord said, “I will wipe from the face of the earth the human race I have created—and with them the animals, the birds and the creatures that move along the ground—for I regret that I have made them.”]]></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2026-05-23T06:57:27Z</dcterms:created>
  <dcterms:modified xsi:type="dcterms:W3CDTF">2026-05-23T06:57:27Z</dcterms:modified>
  <dc:title>Bible.com.au: Genesis 6:1-22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