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66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0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intended to harm me, but God intended it for good to accomplish what is now being done, the saving of many li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2026-10-04T16:12:20Z</dcterms:created>
  <dcterms:modified xsi:type="dcterms:W3CDTF">2026-10-04T16:12:20Z</dcterms:modified>
  <dc:title>Bible.com.au: Genesis 50:20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