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06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. 50: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intended to harm me, but God intended it for good to accomplish what is now being done, the saving of many liv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2026-06-04T03:39:39Z</dcterms:created>
  <dcterms:modified xsi:type="dcterms:W3CDTF">2026-06-04T03:39:39Z</dcterms:modified>
  <dc:title>Bible.com.au: Gen. 50:20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