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729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5:1-3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together, Seth lived a total of 912 years, and then he di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Enosh had lived 90 years, he became the father of Kena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he became the father of Kenan, Enosh lived 815 years and had other sons and daughter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together, Enosh lived a total of 905 years, and then he di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Kenan had lived 70 years, he became the father of Mahalalel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he became the father of Mahalalel, Kenan lived 840 years and had other sons and daughter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together, Kenan lived a total of 910 years, and then he die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Mahalalel had lived 65 years, he became the father of Jar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he became the father of Jared, Mahalalel lived 830 years and had other sons and daughter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together, Mahalalel lived a total of 895 years, and then he die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Adam to Noah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Jared had lived 162 years, he became the father of Enoc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he became the father of Enoch, Jared lived 800 years and had other sons and daughter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together, Jared lived a total of 962 years, and then he di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Enoch had lived 65 years, he became the father of Methuselah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he became the father of Methuselah, Enoch walked faithfully with God 300 years and had other sons and daughter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together, Enoch lived a total of 365 year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och walked faithfully with God; then he was no more, because God took him awa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Methuselah had lived 187 years, he became the father of Lamech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he became the father of Lamech, Methuselah lived 782 years and had other sons and daughter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together, Methuselah lived a total of 969 years, and then he die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written account of Adam’s family line.When God created mankind, he made them in the likeness of Go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Lamech had lived 182 years, he had a son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named him Noah and said, “He will comfort us in the labor and painful toil of our hands caused by the ground the Lord has cursed.”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Noah was born, Lamech lived 595 years and had other sons and daughter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together, Lamech lived a total of 777 years, and then he died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Noah was 500 years old, he became the father of Shem, Ham and Japheth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reated them male and female and blessed them. And he named them “Mankind” when they were creat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dam had lived 130 years, he had a son in his own likeness, in his own image; and he named him Se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Seth was born, Adam lived 800 years and had other sons and daughter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together, Adam lived a total of 930 years, and then he di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Seth had lived 105 years, he became the father of Enos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he became the father of Enosh, Seth lived 807 years and had other sons and daughter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2026-08-06T22:51:11Z</dcterms:created>
  <dcterms:modified xsi:type="dcterms:W3CDTF">2026-08-06T22:51:11Z</dcterms:modified>
  <dc:title>Bible.com.au: Genesis 5:1-32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