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6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Seth lived a total of 912 years, and then he di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sh had lived 90 years, he became the father of Ken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Kenan, Enosh lived 815 years and had other sons and daught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sh lived a total of 905 years, and then he di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Kenan had lived 70 years, he became the father of Mahalal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ahalalel, Kenan lived 840 years and had other sons and daught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Kenan lived a total of 910 years, and then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ahalalel had lived 65 years, he became the father of Jar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Jared, Mahalalel lived 830 years and had other sons and daugh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ahalalel lived a total of 895 years, and then he di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dam to No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ared had lived 162 years, he became the father of Eno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ch, Jared lived 800 years and had other sons and daught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Jared lived a total of 962 years, and then he di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noch had lived 65 years, he became the father of Methusel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Methuselah, Enoch walked faithfully with God 300 years and had other sons and daught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Enoch lived a total of 365 yea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och walked faithfully with God; then he was no more, because God took him a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thuselah had lived 187 years, he became the father of Lame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Lamech, Methuselah lived 782 years and had other sons and daught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Methuselah lived a total of 969 years, and then he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written account of Adam’s family line.When God created mankind, he made them in the likeness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Lamech had lived 182 years, he had a so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named him Noah and said, “He will comfort us in the labor and painful toil of our hands caused by the ground the Lord has cursed.”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born, Lamech lived 595 years and had other sons and daughter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Lamech lived a total of 777 years, and then he di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Noah was 500 years old, he became the father of Shem, Ham and Japhe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them male and female and blessed them. And he named them “Mankind” when they were crea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dam had lived 130 years, he had a son in his own likeness, in his own image; and he named him S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eth was born, Adam lived 800 years and had other sons and daught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ogether, Adam lived a total of 930 years, and then he di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eth had lived 105 years, he became the father of Enos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became the father of Enosh, Seth lived 807 years and had other sons and daught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2026-06-09T23:55:32Z</dcterms:created>
  <dcterms:modified xsi:type="dcterms:W3CDTF">2026-06-09T23:55:32Z</dcterms:modified>
  <dc:title>Bible.com.au: Genesis 5:1-32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