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8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lesses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called for his sons and said: “Gather around so I can tell you what will happen to you in days to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semble and listen, sons of Jacob;listen to your fath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you are my firstborn,my might, the first sign of my strength,excelling in honor, excelling in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urbulent as the waters, you will no longer excel,for you went up onto your father’s bed,onto my couch and defil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eon and Levi are brothers—their swords are weapons of vio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me not enter their council,let me not join their assembly,for they have killed men in their angerand hamstrung oxen as they plea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rsed be their anger, so fierce,and their fury, so cruel!I will scatter them in Jacoband disperse them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your brothers will praise you;your hand will be on the neck of your enemies;your father’s sons will bow down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a lion’s cub, Judah;you return from the prey, my son.Like a lion he crouches and lies down,like a lioness—who dares to rous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cepter will not depart from Judah,nor the ruler’s staff from between his feet,until he to whom it belongs shall comeand the obedience of the nations shall be 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tether his donkey to a vine,his colt to the choicest branch;he will wash his garments in wine,his robes in the blood of grap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will be darker than wine,his teeth whiter than mi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bulun will live by the seashoreand become a haven for ships;his border will extend toward Sid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sachar is a rawboned donkeylying down among the sheep p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sees how good is his resting placeand how pleasant is his land,he will bend his shoulder to the burdenand submit to forced lab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 will provide justice for his peopleas one of the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 will be a snake by the roadside,a viper along the path,that bites the horse’s heelsso that its rider tumbles back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look for your deliveranc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d will be attacked by a band of raiders,but he will attack them at their 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her’s food will be rich;he will provide delicacies fit for a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phtali is a doe set freethat bears beautiful faw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is a fruitful vine,a fruitful vine near a spring,whose branches climb over a w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bitterness archers attacked him;they shot at him with hostil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is bow remained steady,his strong arms stayed limber,because of the hand of the Mighty One of Jacob,because of the Shepherd, the Rock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of your father’s God, who helps you,because of the Almighty, who blesses youwith blessings of the skies above,blessings of the deep springs below,blessings of the breast and wom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father’s blessings are greaterthan the blessings of the ancient mountains,than the bounty of the age-old hills.Let all these rest on the head of Joseph,on the brow of the prince among his broth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njamin is a ravenous wolf;in the morning he devours the prey,in the evening he divides the plun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ese are the twelve tribes of Israel, and this is what their father said to them when he blessed them, giving each the blessing appropriate to him.The Death of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gave them these instructions: “I am about to be gathered to my people. Bury me with my fathers in the cave in the field of Ephron the Hitt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ave in the field of Machpelah, near Mamre in Canaan, which Abraham bought along with the field as a burial place from Ephron the Hitt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Abraham and his wife Sarah were buried, there Isaac and his wife Rebekah were buried, and there I buried Le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ield and the cave in it were bought from the Hitt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acob had finished giving instructions to his sons, he drew his feet up into the bed, breathed his last and was gathered to his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2026-09-30T18:16:52Z</dcterms:created>
  <dcterms:modified xsi:type="dcterms:W3CDTF">2026-09-30T18:16:52Z</dcterms:modified>
  <dc:title>Bible.com.au: Genesis 49:1-33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