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907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7: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acob said to Pharaoh, “The years of my pilgrimage are a hundred and thirty. My years have been few and difficult, and they do not equal the years of the pilgrimage of my fa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Jacob blessed Pharaoh and went out from his prese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Joseph settled his father and his brothers in Egypt and gave them property in the best part of the land, the district of Rameses, as Pharaoh direc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eph also provided his father and his brothers and all his father’s household with food, according to the number of their children.Joseph and the Fam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was no food, however, in the whole region because the famine was severe; both Egypt and Canaan wasted away because of the fa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eph collected all the money that was to be found in Egypt and Canaan in payment for the grain they were buying, and he brought it to Pharaoh’s pa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money of the people of Egypt and Canaan was gone, all Egypt came to Joseph and said, “Give us food. Why should we die before your eyes? Our money is all g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bring your livestock,” said Joseph. “I will sell you food in exchange for your livestock, since your money is g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y brought their livestock to Joseph, and he gave them food in exchange for their horses, their sheep and goats, their cattle and donkeys. And he brought them through that year with food in exchange for all their livesto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at year was over, they came to him the following year and said, “We cannot hide from our lord the fact that since our money is gone and our livestock belongs to you, there is nothing left for our lord except our bodies and our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eph went and told Pharaoh, “My father and brothers, with their flocks and herds and everything they own, have come from the land of Canaan and are now in Gosh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should we perish before your eyes—we and our land as well? Buy us and our land in exchange for food, and we with our land will be in bondage to Pharaoh. Give us seed so that we may live and not die, and that the land may not become desol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Joseph bought all the land in Egypt for Pharaoh. The Egyptians, one and all, sold their fields, because the famine was too severe for them. The land became Pharaoh’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oseph reduced the people to servitude, from one end of Egypt to the 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ever, he did not buy the land of the priests, because they received a regular allotment from Pharaoh and had food enough from the allotment Pharaoh gave them. That is why they did not sell their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seph said to the people, “Now that I have bought you and your land today for Pharaoh, here is seed for you so you can plant the grou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hen the crop comes in, give a fifth of it to Pharaoh. The other four-fifths you may keep as seed for the fields and as food for yourselves and your households and your childr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have saved our lives,” they said. “May we find favor in the eyes of our lord; we will be in bondage to Pharao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Joseph established it as a law concerning land in Egypt—still in force today—that a fifth of the produce belongs to Pharaoh. It was only the land of the priests that did not become Pharaoh’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the Israelites settled in Egypt in the region of Goshen. They acquired property there and were fruitful and increased greatly in numb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acob lived in Egypt seventeen years, and the years of his life were a hundred and forty-sev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hose five of his brothers and presented them before Pharao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time drew near for Israel to die, he called for his son Joseph and said to him, “If I have found favor in your eyes, put your hand under my thigh and promise that you will show me kindness and faithfulness. Do not bury me in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I rest with my fathers, carry me out of Egypt and bury me where they are buried.”“I will do as you say,” he sa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wear to me,” he said. Then Joseph swore to him, and Israel worshiped as he leaned on the top of his staf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haraoh asked the brothers, “What is your occupation?”“Your servants are shepherds,” they replied to Pharaoh, “just as our fathers w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lso said to him, “We have come to live here for a while, because the famine is severe in Canaan and your servants’ flocks have no pasture. So now, please let your servants settle in Gosh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haraoh said to Joseph, “Your father and your brothers have come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and of Egypt is before you; settle your father and your brothers in the best part of the land. Let them live in Goshen. And if you know of any among them with special ability, put them in charge of my own livesto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Joseph brought his father Jacob in and presented him before Pharaoh. After Jacob blessed Pharao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haraoh asked him, “How old are you?”]]></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2026-05-25T02:00:43Z</dcterms:created>
  <dcterms:modified xsi:type="dcterms:W3CDTF">2026-05-25T02:00:43Z</dcterms:modified>
  <dc:title>Bible.com.au: Genesis 47:1-31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