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sons of Israel (Jacob and his descendants) who went to Egypt:Reuben the firstborn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Reuben:Hanok, Pallu, Hezron and K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Simeon:Jemuel, Jamin, Ohad, Jak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Judah:Er, Onan, Shelah, Perez and Zerah (but Er and Onan had died in the land of Canaan).The sons of Perez: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Issachar:Tola, Pu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Zebulun: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sons Leah bore to Jacob in Paddan Aram, besides his daughter Dinah. These sons and daughters of his were thirty-three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Gad:Zephon, Haggi, Shuni, Ezbon, Eri, Arodi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Asher:Imnah, Ishvah, Ishvi and Beriah. Their sister was Serah.The sons of Beriah:Heber and Malk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Goes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born to Jacob by Zilpah, whom Laban had given to his daughter Leah—sixteen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acob’s wife Rachel: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gypt, Manasseh and Ephraim were born to Joseph by Asenath daughter of Potiphera, priest of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Benjamin:Bela, Bek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sons of Rachel who were born to Jacob—fourteen in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 of Dan: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Naphtali:Jahzi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sons born to Jacob by Bilhah, whom Laban had given to his daughter Rachel—seven in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ose who went to Egypt with Jacob—those who were his direct descendants, not counting his sons’ wives—numbered sixty-six per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two sons who had been born to Joseph in Egypt, the members of Jacob’s family, which went to Egypt, were seventy in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rael set out with all that was his, and when he reached Beersheba,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sent Judah ahead of him to Joseph to get directions to Goshen. When they arrived in the region of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had his chariot made ready and went to Goshen to meet his father Israel. As soon as Joseph appeared before him, he threw his arms around his father and wept for a long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rael said to Joseph, “Now I am ready to die, since I have seen for myself that you are still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his father’s household, “I will go up and speak to Pharaoh and will say to him, ‘My brothers and my father’s household, who were living in the land of Canaan, have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are shepherds; they tend livestock, and they have brought along their flocks and herds and everything they 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haraoh calls you in and asks, ‘What is your occup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ould answer, ‘Your servants have tended livestock from our boyhood on, just as our fathers did.’ Then you will be allowed to settle in the region of Goshen, for all shepherds are detestable to the Egypt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d spoke to Israel in a vision at night and said, “Jacob! Jacob!”“Here I am,”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d, the God of your father,” he said. “Do not be afraid to go down to Egypt, for I will make you into a great nation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down to Egypt with you, and I will surely bring you back again. And Joseph’s own hand will close your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acob left Beersheba, and Israel’s sons took their father Jacob and their children and their wives in the carts that Pharaoh had sent to transpor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acob and all his offspring went to Egypt, taking with them their livestock and the possessions they had acquired in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brought with him to Egypt his sons and grandsons and his daughters and granddaughters—all his offspring.]]></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2026-05-23T23:34:54Z</dcterms:created>
  <dcterms:modified xsi:type="dcterms:W3CDTF">2026-05-23T23:34:54Z</dcterms:modified>
  <dc:title>Bible.com.au: Genesis 46:1-34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