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it was not you who sent me here, but God. He made me father to Pharaoh, lord of his entire household and ruler of all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urry back to my father and say to him, ‘This is what your son Joseph says: God has made me lord of all Egypt. Come down to me; don’t del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all live in the region of Goshen and be near me—you, your children and grandchildren, your flocks and herds, and all you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ovide for you there, because five years of famine are still to come. Otherwise you and your household and all who belong to you will become destitu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an see for yourselves, and so can my brother Benjamin, that it is really I who am speak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about all the honor accorded me in Egypt and about everything you have seen. And bring my father down here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threw his arms around his brother Benjamin and wept, and Benjamin embraced him, weep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kissed all his brothers and wept over them. Afterward his brothers talked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news reached Pharaoh’s palace that Joseph’s brothers had come, Pharaoh and all his officials were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said to Joseph, “Tell your brothers, ‘Do this: Load your animals and return 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Makes Himself Kn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ring your father and your families back to me. I will give you the best of the land of Egypt and you can enjoy the fat of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also directed to tell them, ‘Do this: Take some carts from Egypt for your children and your wives, and get your father and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mind about your belongings, because the best of all Egypt will be you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sons of Israel did this. Joseph gave them carts, as Pharaoh had commanded, and he also gave them provisions for their jour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each of them he gave new clothing, but to Benjamin he gave three hundred shekels of silver and five sets of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is is what he sent to his father: ten donkeys loaded with the best things of Egypt, and ten female donkeys loaded with grain and bread and other provisions for his journ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ent his brothers away, and as they were leaving he said to them, “Don’t quarrel on the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y went up out of Egypt and came to their father Jacob in the land of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ld him, “Joseph is still alive! In fact, he is ruler of all Egypt.” Jacob was stunned; he di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y told him everything Joseph had said to them, and when he saw the carts Joseph had sent to carry him back, the spirit of their father Jacob re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 longer control himself before all his attendants, and he cried out, “Have everyone leave my presence!” So there was no one with Joseph when he made himself known to his bro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m convinced! My son Joseph is still alive. I will go and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so loudly that the Egyptians heard him, and Pharaoh’s household heard abou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said to his brothers, “I am Joseph! Is my father still living?” But his brothers were not able to answer him, because they were terrified at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eph said to his brothers, “Come close to me.” When they had done so, he said, “I am your brother Joseph, the one you sold in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do not be distressed and do not be angry with yourselves for selling me here, because it was to save lives that God sent me ahead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wo years now there has been famine in the land, and for the next five years there will be no plowing and reap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sent me ahead of you to preserve for you a remnant on earth and to save your lives by a great deliveranc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2026-06-22T01:27:10Z</dcterms:created>
  <dcterms:modified xsi:type="dcterms:W3CDTF">2026-06-22T01:27:10Z</dcterms:modified>
  <dc:title>Bible.com.au: Genesis 45:1-28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