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7587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4: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even brought back to you from the land of Canaan the silver we found inside the mouths of our sacks. So why would we steal silver or gold from your master’s hou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any of your servants is found to have it, he will die; and the rest of us will become my lord’s slav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Very well, then,” he said, “let it be as you say. Whoever is found to have it will become my slave; the rest of you will be free from bla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ach of them quickly lowered his sack to the ground and opened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steward proceeded to search, beginning with the oldest and ending with the youngest. And the cup was found in Benjamin’s sac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t this, they tore their clothes. Then they all loaded their donkeys and returned to the ci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oseph was still in the house when Judah and his brothers came in, and they threw themselves to the ground before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oseph said to them, “What is this you have done? Don’t you know that a man like me can find things out by divina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at can we say to my lord?” Judah replied. “What can we say? How can we prove our innocence? God has uncovered your servants’ guilt. We are now my lord’s slaves—we ourselves and the one who was found to have the cup.”]]></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Joseph said, “Far be it from me to do such a thing! Only the man who was found to have the cup will become my slave. The rest of you, go back to your father in pea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Silver Cup in a Sac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Judah went up to him and said: “Pardon your servant, my lord, let me speak a word to my lord. Do not be angry with your servant, though you are equal to Pharaoh himself.]]></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y lord asked his servants, ‘Do you have a father or a brot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e answered, ‘We have an aged father, and there is a young son born to him in his old age. His brother is dead, and he is the only one of his mother’s sons left, and his father loves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you said to your servants, ‘Bring him down to me so I can see him for myself.’]]></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e said to my lord, ‘The boy cannot leave his father; if he leaves him, his father will di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you told your servants, ‘Unless your youngest brother comes down with you, you will not see my face aga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we went back to your servant my father, we told him what my lord had sai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our father said, ‘Go back and buy a little more fo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we said, ‘We cannot go down. Only if our youngest brother is with us will we go. We cannot see the man’s face unless our youngest brother is with u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ur servant my father said to us, ‘You know that my wife bore me two s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Joseph gave these instructions to the steward of his house: “Fill the men’s sacks with as much food as they can carry, and put each man’s silver in the mouth of his sack.]]></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ne of them went away from me, and I said, “He has surely been torn to pieces.” And I have not seen him sin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you take this one from me too and harm comes to him, you will bring my gray head down to the grave in miser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now, if the boy is not with us when I go back to your servant my father, and if my father, whose life is closely bound up with the boy’s lif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ees that the boy isn’t there, he will die. Your servants will bring the gray head of our father down to the grave in sorrow.]]></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ur servant guaranteed the boy’s safety to my father. I said, ‘If I do not bring him back to you, I will bear the blame before you, my father, all my lif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ow then, please let your servant remain here as my lord’s slave in place of the boy, and let the boy return with his brothe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ow can I go back to my father if the boy is not with me? No! Do not let me see the misery that would come on my fath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put my cup, the silver one, in the mouth of the youngest one’s sack, along with the silver for his grain.” And he did as Joseph sa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s morning dawned, the men were sent on their way with their donkey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had not gone far from the city when Joseph said to his steward, “Go after those men at once, and when you catch up with them, say to them, ‘Why have you repaid good with evi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sn’t this the cup my master drinks from and also uses for divination? This is a wicked thing you have done.’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he caught up with them, he repeated these words to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y said to him, “Why does my lord say such things? Far be it from your servants to do anything like that!]]></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2026-06-18T00:28:29Z</dcterms:created>
  <dcterms:modified xsi:type="dcterms:W3CDTF">2026-06-18T00:28:29Z</dcterms:modified>
  <dc:title>Bible.com.au: Genesis 44:1-34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